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3" r:id="rId9"/>
    <p:sldId id="264" r:id="rId10"/>
    <p:sldId id="266" r:id="rId11"/>
    <p:sldId id="269" r:id="rId12"/>
    <p:sldId id="267" r:id="rId13"/>
    <p:sldId id="270" r:id="rId14"/>
    <p:sldId id="271" r:id="rId15"/>
    <p:sldId id="268" r:id="rId16"/>
    <p:sldId id="261" r:id="rId1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160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952E-40D1-FE44-84DE-625548D041B9}" type="datetimeFigureOut">
              <a:rPr lang="fr-FR" smtClean="0"/>
              <a:t>13/05/13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9904-5C41-EC45-912A-2A06DEC53B6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1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952E-40D1-FE44-84DE-625548D041B9}" type="datetimeFigureOut">
              <a:rPr lang="fr-FR" smtClean="0"/>
              <a:t>13/05/13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9904-5C41-EC45-912A-2A06DEC53B6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15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952E-40D1-FE44-84DE-625548D041B9}" type="datetimeFigureOut">
              <a:rPr lang="fr-FR" smtClean="0"/>
              <a:t>13/05/13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9904-5C41-EC45-912A-2A06DEC53B6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39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952E-40D1-FE44-84DE-625548D041B9}" type="datetimeFigureOut">
              <a:rPr lang="fr-FR" smtClean="0"/>
              <a:t>13/05/13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9904-5C41-EC45-912A-2A06DEC53B6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39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952E-40D1-FE44-84DE-625548D041B9}" type="datetimeFigureOut">
              <a:rPr lang="fr-FR" smtClean="0"/>
              <a:t>13/05/13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9904-5C41-EC45-912A-2A06DEC53B6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617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952E-40D1-FE44-84DE-625548D041B9}" type="datetimeFigureOut">
              <a:rPr lang="fr-FR" smtClean="0"/>
              <a:t>13/05/13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9904-5C41-EC45-912A-2A06DEC53B6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04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952E-40D1-FE44-84DE-625548D041B9}" type="datetimeFigureOut">
              <a:rPr lang="fr-FR" smtClean="0"/>
              <a:t>13/05/13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9904-5C41-EC45-912A-2A06DEC53B6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199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952E-40D1-FE44-84DE-625548D041B9}" type="datetimeFigureOut">
              <a:rPr lang="fr-FR" smtClean="0"/>
              <a:t>13/05/13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9904-5C41-EC45-912A-2A06DEC53B6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98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952E-40D1-FE44-84DE-625548D041B9}" type="datetimeFigureOut">
              <a:rPr lang="fr-FR" smtClean="0"/>
              <a:t>13/05/13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9904-5C41-EC45-912A-2A06DEC53B6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1413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952E-40D1-FE44-84DE-625548D041B9}" type="datetimeFigureOut">
              <a:rPr lang="fr-FR" smtClean="0"/>
              <a:t>13/05/13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9904-5C41-EC45-912A-2A06DEC53B6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65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952E-40D1-FE44-84DE-625548D041B9}" type="datetimeFigureOut">
              <a:rPr lang="fr-FR" smtClean="0"/>
              <a:t>13/05/13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9904-5C41-EC45-912A-2A06DEC53B6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797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6952E-40D1-FE44-84DE-625548D041B9}" type="datetimeFigureOut">
              <a:rPr lang="fr-FR" smtClean="0"/>
              <a:t>13/05/13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49904-5C41-EC45-912A-2A06DEC53B6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-lscedods.cea.fr/orchidods/FLUXNET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-lscedods.cea.fr/orchidods/LAI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ORCHIDEE’s</a:t>
            </a:r>
            <a:r>
              <a:rPr lang="fr-FR" dirty="0" smtClean="0"/>
              <a:t> Evaluation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071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1034"/>
            <a:ext cx="8229600" cy="805658"/>
          </a:xfrm>
        </p:spPr>
        <p:txBody>
          <a:bodyPr>
            <a:norm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Fluxnet</a:t>
            </a:r>
            <a:r>
              <a:rPr lang="fr-FR" dirty="0" smtClean="0"/>
              <a:t> </a:t>
            </a:r>
            <a:r>
              <a:rPr lang="fr-FR" dirty="0" err="1" smtClean="0"/>
              <a:t>chain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89976" y="1285158"/>
            <a:ext cx="4789660" cy="524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259758"/>
            <a:ext cx="8229600" cy="4841005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Objective</a:t>
            </a:r>
            <a:r>
              <a:rPr lang="fr-FR" dirty="0" smtClean="0"/>
              <a:t>: Evaluation of </a:t>
            </a:r>
            <a:r>
              <a:rPr lang="fr-FR" dirty="0" err="1" smtClean="0"/>
              <a:t>modeled</a:t>
            </a:r>
            <a:r>
              <a:rPr lang="fr-FR" dirty="0" smtClean="0"/>
              <a:t> LH, SH, NEE, GPP and TER </a:t>
            </a:r>
            <a:r>
              <a:rPr lang="fr-FR" dirty="0" err="1" smtClean="0"/>
              <a:t>against</a:t>
            </a:r>
            <a:r>
              <a:rPr lang="fr-FR" dirty="0" smtClean="0"/>
              <a:t> in-situ data for </a:t>
            </a:r>
            <a:r>
              <a:rPr lang="fr-FR" dirty="0" err="1" smtClean="0"/>
              <a:t>different</a:t>
            </a:r>
            <a:r>
              <a:rPr lang="fr-FR" dirty="0" smtClean="0"/>
              <a:t> time </a:t>
            </a:r>
            <a:r>
              <a:rPr lang="fr-FR" dirty="0" err="1" smtClean="0"/>
              <a:t>frequencies</a:t>
            </a:r>
            <a:endParaRPr lang="fr-FR" dirty="0" smtClean="0"/>
          </a:p>
          <a:p>
            <a:r>
              <a:rPr lang="fr-FR" dirty="0" smtClean="0"/>
              <a:t>The </a:t>
            </a:r>
            <a:r>
              <a:rPr lang="fr-FR" dirty="0" err="1" smtClean="0"/>
              <a:t>chain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fully</a:t>
            </a:r>
            <a:r>
              <a:rPr lang="fr-FR" dirty="0" smtClean="0"/>
              <a:t> </a:t>
            </a:r>
            <a:r>
              <a:rPr lang="fr-FR" dirty="0" err="1" smtClean="0"/>
              <a:t>developped</a:t>
            </a:r>
            <a:r>
              <a:rPr lang="fr-FR" dirty="0" smtClean="0"/>
              <a:t>,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launching</a:t>
            </a:r>
            <a:r>
              <a:rPr lang="fr-FR" dirty="0" smtClean="0"/>
              <a:t> to post-</a:t>
            </a:r>
            <a:r>
              <a:rPr lang="fr-FR" dirty="0" err="1" smtClean="0"/>
              <a:t>processing</a:t>
            </a:r>
            <a:r>
              <a:rPr lang="fr-FR" dirty="0" smtClean="0"/>
              <a:t> </a:t>
            </a:r>
            <a:r>
              <a:rPr lang="fr-FR" dirty="0" err="1" smtClean="0"/>
              <a:t>steps</a:t>
            </a:r>
            <a:r>
              <a:rPr lang="fr-FR" dirty="0" smtClean="0"/>
              <a:t>. </a:t>
            </a:r>
            <a:r>
              <a:rPr lang="fr-FR" dirty="0" err="1" smtClean="0"/>
              <a:t>Makes</a:t>
            </a:r>
            <a:r>
              <a:rPr lang="fr-FR" dirty="0" smtClean="0"/>
              <a:t> use of 50 sites (150 sites </a:t>
            </a:r>
            <a:r>
              <a:rPr lang="fr-FR" dirty="0" err="1" smtClean="0"/>
              <a:t>available</a:t>
            </a:r>
            <a:r>
              <a:rPr lang="fr-FR" dirty="0" smtClean="0"/>
              <a:t>)</a:t>
            </a:r>
          </a:p>
          <a:p>
            <a:r>
              <a:rPr lang="fr-FR" dirty="0" smtClean="0"/>
              <a:t>The </a:t>
            </a:r>
            <a:r>
              <a:rPr lang="fr-FR" dirty="0" err="1" smtClean="0"/>
              <a:t>Fluxnet</a:t>
            </a:r>
            <a:r>
              <a:rPr lang="fr-FR" dirty="0" smtClean="0"/>
              <a:t> configuration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versioned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svn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/</a:t>
            </a:r>
            <a:r>
              <a:rPr lang="fr-FR" dirty="0" err="1" smtClean="0"/>
              <a:t>trunk</a:t>
            </a:r>
            <a:r>
              <a:rPr lang="fr-FR" dirty="0" smtClean="0"/>
              <a:t>/ORCHIDEE_OL/FLUXNET</a:t>
            </a:r>
          </a:p>
          <a:p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documented</a:t>
            </a:r>
            <a:r>
              <a:rPr lang="fr-FR" dirty="0" smtClean="0"/>
              <a:t> on the wiki, </a:t>
            </a:r>
            <a:r>
              <a:rPr lang="fr-FR" dirty="0" err="1" smtClean="0"/>
              <a:t>under</a:t>
            </a:r>
            <a:r>
              <a:rPr lang="fr-FR" dirty="0"/>
              <a:t> : /Scripts/</a:t>
            </a:r>
            <a:r>
              <a:rPr lang="fr-FR" dirty="0" err="1" smtClean="0"/>
              <a:t>FluxnetValidation</a:t>
            </a:r>
            <a:endParaRPr lang="fr-FR" dirty="0" smtClean="0"/>
          </a:p>
          <a:p>
            <a:r>
              <a:rPr lang="fr-FR" dirty="0" smtClean="0"/>
              <a:t>Diagnostics </a:t>
            </a:r>
            <a:r>
              <a:rPr lang="fr-FR" dirty="0" smtClean="0"/>
              <a:t>are accessible </a:t>
            </a:r>
            <a:r>
              <a:rPr lang="fr-FR" dirty="0" err="1" smtClean="0"/>
              <a:t>from</a:t>
            </a:r>
            <a:r>
              <a:rPr lang="fr-FR" dirty="0" smtClean="0"/>
              <a:t> a </a:t>
            </a:r>
            <a:r>
              <a:rPr lang="fr-FR" dirty="0" err="1" smtClean="0"/>
              <a:t>dods</a:t>
            </a:r>
            <a:r>
              <a:rPr lang="fr-FR" dirty="0" smtClean="0"/>
              <a:t> server :</a:t>
            </a:r>
          </a:p>
          <a:p>
            <a:pPr marL="914400" lvl="2" indent="0">
              <a:buNone/>
            </a:pPr>
            <a:r>
              <a:rPr lang="fr-FR" dirty="0">
                <a:hlinkClick r:id="rId2"/>
              </a:rPr>
              <a:t>http://www-lscedods.cea.fr/orchidods</a:t>
            </a:r>
            <a:r>
              <a:rPr lang="fr-FR" dirty="0" smtClean="0">
                <a:hlinkClick r:id="rId2"/>
              </a:rPr>
              <a:t>/</a:t>
            </a:r>
            <a:r>
              <a:rPr lang="fr-FR" dirty="0" smtClean="0">
                <a:hlinkClick r:id="rId2"/>
              </a:rPr>
              <a:t>FLUXNET</a:t>
            </a:r>
            <a:endParaRPr lang="fr-FR" dirty="0" smtClean="0"/>
          </a:p>
          <a:p>
            <a:pPr marL="914400" lvl="2" indent="0">
              <a:buNone/>
            </a:pPr>
            <a:r>
              <a:rPr lang="fr-FR" dirty="0" smtClean="0"/>
              <a:t>And </a:t>
            </a:r>
            <a:r>
              <a:rPr lang="fr-FR" dirty="0" err="1" smtClean="0"/>
              <a:t>from</a:t>
            </a:r>
            <a:r>
              <a:rPr lang="fr-FR" dirty="0" smtClean="0"/>
              <a:t> the wiki </a:t>
            </a:r>
            <a:r>
              <a:rPr lang="fr-FR" dirty="0" err="1" smtClean="0"/>
              <a:t>Evaluation’s</a:t>
            </a:r>
            <a:r>
              <a:rPr lang="fr-FR" dirty="0" smtClean="0"/>
              <a:t> page</a:t>
            </a:r>
            <a:endParaRPr lang="fr-FR" dirty="0" smtClean="0"/>
          </a:p>
          <a:p>
            <a:pPr marL="914400" lvl="2" indent="0">
              <a:buNone/>
            </a:pPr>
            <a:endParaRPr lang="fr-FR" dirty="0"/>
          </a:p>
          <a:p>
            <a:pPr marL="914400" lvl="2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760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1143000"/>
          </a:xfrm>
        </p:spPr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Fluxnet</a:t>
            </a:r>
            <a:r>
              <a:rPr lang="fr-FR" dirty="0" smtClean="0"/>
              <a:t> data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/>
          </a:bodyPr>
          <a:lstStyle/>
          <a:p>
            <a:r>
              <a:rPr lang="fr-FR" dirty="0" smtClean="0"/>
              <a:t>A new set of </a:t>
            </a:r>
            <a:r>
              <a:rPr lang="fr-FR" dirty="0" err="1" smtClean="0"/>
              <a:t>meteorological</a:t>
            </a:r>
            <a:r>
              <a:rPr lang="fr-FR" dirty="0" smtClean="0"/>
              <a:t> ORCHIDEE forcing files for in-situ FLUXNET sites (</a:t>
            </a:r>
            <a:r>
              <a:rPr lang="fr-FR" dirty="0" smtClean="0"/>
              <a:t>~150 sites)</a:t>
            </a:r>
            <a:endParaRPr lang="fr-FR" dirty="0" smtClean="0"/>
          </a:p>
          <a:p>
            <a:pPr lvl="1"/>
            <a:r>
              <a:rPr lang="fr-FR" dirty="0" smtClean="0"/>
              <a:t>Data Gaps </a:t>
            </a:r>
            <a:r>
              <a:rPr lang="fr-FR" dirty="0" err="1" smtClean="0"/>
              <a:t>filled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ERA-I forcing</a:t>
            </a:r>
            <a:endParaRPr lang="fr-FR" dirty="0" smtClean="0"/>
          </a:p>
          <a:p>
            <a:r>
              <a:rPr lang="fr-FR" dirty="0" err="1" smtClean="0"/>
              <a:t>Available</a:t>
            </a:r>
            <a:r>
              <a:rPr lang="fr-FR" dirty="0" smtClean="0"/>
              <a:t> on the </a:t>
            </a:r>
            <a:r>
              <a:rPr lang="fr-FR" dirty="0" err="1" smtClean="0"/>
              <a:t>shared</a:t>
            </a:r>
            <a:r>
              <a:rPr lang="fr-FR" dirty="0" smtClean="0"/>
              <a:t> </a:t>
            </a:r>
            <a:r>
              <a:rPr lang="fr-FR" dirty="0" err="1" smtClean="0"/>
              <a:t>repositories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IPSL </a:t>
            </a:r>
            <a:r>
              <a:rPr lang="fr-FR" dirty="0" err="1" smtClean="0"/>
              <a:t>from</a:t>
            </a:r>
            <a:r>
              <a:rPr lang="fr-FR" dirty="0" smtClean="0"/>
              <a:t> the /IGCM/BC/SRF/OOL/OL2/FLUXNET directory. </a:t>
            </a:r>
          </a:p>
          <a:p>
            <a:pPr lvl="2"/>
            <a:r>
              <a:rPr lang="fr-FR" dirty="0" smtClean="0"/>
              <a:t>For Gaya: /u/</a:t>
            </a:r>
            <a:r>
              <a:rPr lang="fr-FR" dirty="0" err="1" smtClean="0"/>
              <a:t>rech</a:t>
            </a:r>
            <a:r>
              <a:rPr lang="fr-FR" dirty="0" smtClean="0"/>
              <a:t>/</a:t>
            </a:r>
            <a:r>
              <a:rPr lang="fr-FR" dirty="0" err="1" smtClean="0"/>
              <a:t>psl</a:t>
            </a:r>
            <a:r>
              <a:rPr lang="fr-FR" dirty="0" smtClean="0"/>
              <a:t>/rpsl035/</a:t>
            </a:r>
            <a:endParaRPr lang="fr-FR" dirty="0"/>
          </a:p>
          <a:p>
            <a:pPr lvl="2"/>
            <a:r>
              <a:rPr lang="fr-FR" dirty="0" smtClean="0"/>
              <a:t>For Curie: /ccc/</a:t>
            </a:r>
            <a:r>
              <a:rPr lang="fr-FR" dirty="0" err="1" smtClean="0"/>
              <a:t>work</a:t>
            </a:r>
            <a:r>
              <a:rPr lang="fr-FR" dirty="0" smtClean="0"/>
              <a:t>/cont003/</a:t>
            </a:r>
            <a:r>
              <a:rPr lang="fr-FR" dirty="0" err="1" smtClean="0"/>
              <a:t>dsm</a:t>
            </a:r>
            <a:r>
              <a:rPr lang="fr-FR" dirty="0" smtClean="0"/>
              <a:t>/p86ipsl/</a:t>
            </a:r>
          </a:p>
          <a:p>
            <a:pPr lvl="2"/>
            <a:r>
              <a:rPr lang="fr-FR" dirty="0" smtClean="0"/>
              <a:t>For </a:t>
            </a:r>
            <a:r>
              <a:rPr lang="fr-FR" dirty="0" err="1" smtClean="0"/>
              <a:t>Obelix</a:t>
            </a:r>
            <a:r>
              <a:rPr lang="fr-FR" dirty="0" smtClean="0"/>
              <a:t>: /home/orchidee01/</a:t>
            </a:r>
            <a:r>
              <a:rPr lang="fr-FR" dirty="0" err="1" smtClean="0"/>
              <a:t>mmancip</a:t>
            </a:r>
            <a:r>
              <a:rPr lang="fr-FR" dirty="0" smtClean="0"/>
              <a:t>/</a:t>
            </a:r>
          </a:p>
          <a:p>
            <a:pPr lvl="2"/>
            <a:r>
              <a:rPr lang="fr-FR" dirty="0" smtClean="0"/>
              <a:t>For </a:t>
            </a:r>
            <a:r>
              <a:rPr lang="fr-FR" dirty="0" err="1" smtClean="0"/>
              <a:t>Ciclad</a:t>
            </a:r>
            <a:r>
              <a:rPr lang="fr-FR" dirty="0" smtClean="0"/>
              <a:t>: /</a:t>
            </a:r>
            <a:r>
              <a:rPr lang="fr-FR" dirty="0" err="1" smtClean="0"/>
              <a:t>ipslfs</a:t>
            </a:r>
            <a:r>
              <a:rPr lang="fr-FR" dirty="0" smtClean="0"/>
              <a:t>/</a:t>
            </a:r>
            <a:r>
              <a:rPr lang="fr-FR" dirty="0" err="1" smtClean="0"/>
              <a:t>igcmg</a:t>
            </a:r>
            <a:r>
              <a:rPr lang="fr-FR" dirty="0" smtClean="0"/>
              <a:t>/    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8683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1143000"/>
          </a:xfrm>
        </p:spPr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Fluxnet</a:t>
            </a:r>
            <a:r>
              <a:rPr lang="fr-FR" dirty="0" smtClean="0"/>
              <a:t> diagnostics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0400"/>
            <a:ext cx="8229600" cy="3175000"/>
          </a:xfrm>
        </p:spPr>
        <p:txBody>
          <a:bodyPr>
            <a:normAutofit/>
          </a:bodyPr>
          <a:lstStyle/>
          <a:p>
            <a:r>
              <a:rPr lang="fr-FR" dirty="0" smtClean="0"/>
              <a:t>Time-</a:t>
            </a:r>
            <a:r>
              <a:rPr lang="fr-FR" dirty="0" err="1" smtClean="0"/>
              <a:t>series</a:t>
            </a:r>
            <a:r>
              <a:rPr lang="fr-FR" dirty="0" smtClean="0"/>
              <a:t>, </a:t>
            </a:r>
            <a:r>
              <a:rPr lang="fr-FR" dirty="0" err="1" smtClean="0"/>
              <a:t>taylor</a:t>
            </a:r>
            <a:r>
              <a:rPr lang="fr-FR" dirty="0" smtClean="0"/>
              <a:t> </a:t>
            </a:r>
            <a:r>
              <a:rPr lang="fr-FR" dirty="0" err="1" smtClean="0"/>
              <a:t>diagrams</a:t>
            </a:r>
            <a:r>
              <a:rPr lang="fr-FR" dirty="0" smtClean="0"/>
              <a:t> for </a:t>
            </a:r>
            <a:r>
              <a:rPr lang="fr-FR" dirty="0" err="1" smtClean="0"/>
              <a:t>different</a:t>
            </a:r>
            <a:r>
              <a:rPr lang="fr-FR" dirty="0" smtClean="0"/>
              <a:t> time-</a:t>
            </a:r>
            <a:r>
              <a:rPr lang="fr-FR" dirty="0" err="1" smtClean="0"/>
              <a:t>frequencies</a:t>
            </a:r>
            <a:r>
              <a:rPr lang="fr-FR" dirty="0" smtClean="0"/>
              <a:t> (</a:t>
            </a:r>
            <a:r>
              <a:rPr lang="fr-FR" dirty="0" err="1" smtClean="0"/>
              <a:t>hour</a:t>
            </a:r>
            <a:r>
              <a:rPr lang="fr-FR" dirty="0" smtClean="0"/>
              <a:t>, </a:t>
            </a:r>
            <a:r>
              <a:rPr lang="fr-FR" dirty="0" err="1" smtClean="0"/>
              <a:t>day</a:t>
            </a:r>
            <a:r>
              <a:rPr lang="fr-FR" dirty="0" smtClean="0"/>
              <a:t>, </a:t>
            </a:r>
            <a:r>
              <a:rPr lang="fr-FR" dirty="0" err="1" smtClean="0"/>
              <a:t>month</a:t>
            </a:r>
            <a:r>
              <a:rPr lang="fr-FR" dirty="0" smtClean="0"/>
              <a:t>, </a:t>
            </a:r>
            <a:r>
              <a:rPr lang="fr-FR" dirty="0" err="1" smtClean="0"/>
              <a:t>year</a:t>
            </a:r>
            <a:r>
              <a:rPr lang="fr-FR" dirty="0" smtClean="0"/>
              <a:t>)</a:t>
            </a:r>
          </a:p>
          <a:p>
            <a:r>
              <a:rPr lang="fr-FR" dirty="0" smtClean="0"/>
              <a:t>Scripts </a:t>
            </a:r>
            <a:r>
              <a:rPr lang="fr-FR" dirty="0" err="1" smtClean="0"/>
              <a:t>developed</a:t>
            </a:r>
            <a:r>
              <a:rPr lang="fr-FR" dirty="0" smtClean="0"/>
              <a:t> in Ferret, </a:t>
            </a:r>
            <a:r>
              <a:rPr lang="fr-FR" dirty="0" err="1" smtClean="0"/>
              <a:t>making</a:t>
            </a:r>
            <a:r>
              <a:rPr lang="fr-FR" dirty="0" smtClean="0"/>
              <a:t> use of the </a:t>
            </a:r>
            <a:r>
              <a:rPr lang="fr-FR" dirty="0"/>
              <a:t>a</a:t>
            </a:r>
            <a:r>
              <a:rPr lang="fr-FR" dirty="0" smtClean="0"/>
              <a:t>tlas program (P. </a:t>
            </a:r>
            <a:r>
              <a:rPr lang="fr-FR" dirty="0" err="1" smtClean="0"/>
              <a:t>Brockman</a:t>
            </a:r>
            <a:r>
              <a:rPr lang="fr-F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57281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1034"/>
            <a:ext cx="8229600" cy="805658"/>
          </a:xfrm>
        </p:spPr>
        <p:txBody>
          <a:bodyPr>
            <a:normAutofit/>
          </a:bodyPr>
          <a:lstStyle/>
          <a:p>
            <a:pPr marL="0" indent="0"/>
            <a:r>
              <a:rPr lang="fr-FR" dirty="0" err="1" smtClean="0"/>
              <a:t>Remote-sensed</a:t>
            </a:r>
            <a:r>
              <a:rPr lang="fr-FR" dirty="0" smtClean="0"/>
              <a:t> global </a:t>
            </a:r>
            <a:r>
              <a:rPr lang="fr-FR" dirty="0" err="1" smtClean="0"/>
              <a:t>products</a:t>
            </a:r>
            <a:endParaRPr lang="fr-FR" dirty="0" smtClean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89976" y="1285158"/>
            <a:ext cx="4789660" cy="524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Objective</a:t>
            </a:r>
            <a:r>
              <a:rPr lang="fr-FR" dirty="0" smtClean="0"/>
              <a:t>: Evaluation of </a:t>
            </a:r>
            <a:r>
              <a:rPr lang="fr-FR" dirty="0" err="1" smtClean="0"/>
              <a:t>modeled</a:t>
            </a:r>
            <a:r>
              <a:rPr lang="fr-FR" dirty="0" smtClean="0"/>
              <a:t> variables (LAI, water content, …) </a:t>
            </a:r>
            <a:r>
              <a:rPr lang="fr-FR" dirty="0" err="1" smtClean="0"/>
              <a:t>against</a:t>
            </a:r>
            <a:r>
              <a:rPr lang="fr-FR" dirty="0" smtClean="0"/>
              <a:t> </a:t>
            </a:r>
            <a:r>
              <a:rPr lang="fr-FR" dirty="0" err="1" smtClean="0"/>
              <a:t>remote-sensed</a:t>
            </a:r>
            <a:r>
              <a:rPr lang="fr-FR" dirty="0" smtClean="0"/>
              <a:t> data in </a:t>
            </a:r>
            <a:r>
              <a:rPr lang="fr-FR" dirty="0" err="1" smtClean="0"/>
              <a:t>terms</a:t>
            </a:r>
            <a:r>
              <a:rPr lang="fr-FR" dirty="0" smtClean="0"/>
              <a:t> of </a:t>
            </a:r>
            <a:r>
              <a:rPr lang="fr-FR" dirty="0" err="1" smtClean="0"/>
              <a:t>variability</a:t>
            </a:r>
            <a:endParaRPr lang="fr-FR" dirty="0" smtClean="0"/>
          </a:p>
          <a:p>
            <a:r>
              <a:rPr lang="fr-FR" dirty="0" smtClean="0"/>
              <a:t>A </a:t>
            </a:r>
            <a:r>
              <a:rPr lang="fr-FR" dirty="0" err="1" smtClean="0"/>
              <a:t>generic</a:t>
            </a:r>
            <a:r>
              <a:rPr lang="fr-FR" dirty="0" smtClean="0"/>
              <a:t> Ferret script has been </a:t>
            </a:r>
            <a:r>
              <a:rPr lang="fr-FR" dirty="0" err="1" smtClean="0"/>
              <a:t>written</a:t>
            </a:r>
            <a:r>
              <a:rPr lang="fr-FR" dirty="0" smtClean="0"/>
              <a:t> for </a:t>
            </a:r>
            <a:r>
              <a:rPr lang="fr-FR" dirty="0" err="1" smtClean="0"/>
              <a:t>generating</a:t>
            </a:r>
            <a:r>
              <a:rPr lang="fr-FR" dirty="0" smtClean="0"/>
              <a:t> </a:t>
            </a:r>
            <a:r>
              <a:rPr lang="fr-FR" dirty="0" err="1" smtClean="0"/>
              <a:t>correlation</a:t>
            </a:r>
            <a:r>
              <a:rPr lang="fr-FR" dirty="0" smtClean="0"/>
              <a:t> </a:t>
            </a:r>
            <a:r>
              <a:rPr lang="fr-FR" dirty="0" err="1" smtClean="0"/>
              <a:t>maps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observation and model outputs (and </a:t>
            </a:r>
            <a:r>
              <a:rPr lang="fr-FR" dirty="0" err="1" smtClean="0"/>
              <a:t>map</a:t>
            </a:r>
            <a:r>
              <a:rPr lang="fr-FR" dirty="0" smtClean="0"/>
              <a:t> of </a:t>
            </a:r>
            <a:r>
              <a:rPr lang="fr-FR" dirty="0" err="1" smtClean="0"/>
              <a:t>differences</a:t>
            </a:r>
            <a:r>
              <a:rPr lang="fr-FR" dirty="0" smtClean="0"/>
              <a:t> of </a:t>
            </a:r>
            <a:r>
              <a:rPr lang="fr-FR" dirty="0" err="1" smtClean="0"/>
              <a:t>correlation</a:t>
            </a:r>
            <a:r>
              <a:rPr lang="fr-FR" dirty="0"/>
              <a:t> </a:t>
            </a:r>
            <a:r>
              <a:rPr lang="fr-FR" dirty="0" smtClean="0"/>
              <a:t>for 2 versions</a:t>
            </a:r>
            <a:r>
              <a:rPr lang="fr-FR" dirty="0" smtClean="0"/>
              <a:t>)</a:t>
            </a:r>
          </a:p>
          <a:p>
            <a:r>
              <a:rPr lang="fr-FR" dirty="0" smtClean="0"/>
              <a:t>Outputs </a:t>
            </a:r>
            <a:r>
              <a:rPr lang="fr-FR" dirty="0" smtClean="0"/>
              <a:t>are accessible </a:t>
            </a:r>
            <a:r>
              <a:rPr lang="fr-FR" dirty="0" err="1" smtClean="0"/>
              <a:t>from</a:t>
            </a:r>
            <a:r>
              <a:rPr lang="fr-FR" dirty="0" smtClean="0"/>
              <a:t> a </a:t>
            </a:r>
            <a:r>
              <a:rPr lang="fr-FR" dirty="0" err="1" smtClean="0"/>
              <a:t>dods</a:t>
            </a:r>
            <a:r>
              <a:rPr lang="fr-FR" dirty="0" smtClean="0"/>
              <a:t> server :</a:t>
            </a:r>
          </a:p>
          <a:p>
            <a:pPr marL="914400" lvl="2" indent="0">
              <a:buNone/>
            </a:pPr>
            <a:r>
              <a:rPr lang="fr-FR" dirty="0">
                <a:hlinkClick r:id="rId2"/>
              </a:rPr>
              <a:t>http://www-lscedods.cea.fr/orchidods</a:t>
            </a:r>
            <a:r>
              <a:rPr lang="fr-FR" dirty="0" smtClean="0">
                <a:hlinkClick r:id="rId2"/>
              </a:rPr>
              <a:t>/</a:t>
            </a:r>
            <a:r>
              <a:rPr lang="fr-FR" dirty="0" smtClean="0">
                <a:hlinkClick r:id="rId2"/>
              </a:rPr>
              <a:t>LAI</a:t>
            </a:r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  <a:p>
            <a:pPr marL="914400" lvl="2" indent="0">
              <a:buNone/>
            </a:pPr>
            <a:endParaRPr lang="fr-FR" dirty="0"/>
          </a:p>
          <a:p>
            <a:pPr marL="914400" lvl="2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8401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552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Example</a:t>
            </a:r>
            <a:r>
              <a:rPr lang="fr-FR" dirty="0" smtClean="0"/>
              <a:t> of a diagnostic </a:t>
            </a:r>
            <a:r>
              <a:rPr lang="fr-FR" dirty="0" err="1" smtClean="0"/>
              <a:t>generated</a:t>
            </a:r>
            <a:r>
              <a:rPr lang="fr-FR" dirty="0" smtClean="0"/>
              <a:t> by the ‘</a:t>
            </a:r>
            <a:r>
              <a:rPr lang="fr-FR" dirty="0" err="1" smtClean="0"/>
              <a:t>Correlation</a:t>
            </a:r>
            <a:r>
              <a:rPr lang="fr-FR" dirty="0" smtClean="0"/>
              <a:t>’ script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55801"/>
            <a:ext cx="8229600" cy="2692400"/>
          </a:xfrm>
        </p:spPr>
        <p:txBody>
          <a:bodyPr/>
          <a:lstStyle/>
          <a:p>
            <a:r>
              <a:rPr lang="fr-FR" dirty="0" err="1" smtClean="0"/>
              <a:t>Correlation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modeled</a:t>
            </a:r>
            <a:r>
              <a:rPr lang="fr-FR" dirty="0" smtClean="0"/>
              <a:t> LAI and obs. FPAR (MODIS)</a:t>
            </a:r>
          </a:p>
          <a:p>
            <a:r>
              <a:rPr lang="fr-FR" dirty="0" err="1"/>
              <a:t>M</a:t>
            </a:r>
            <a:r>
              <a:rPr lang="fr-FR" dirty="0" err="1" smtClean="0"/>
              <a:t>onthly</a:t>
            </a:r>
            <a:r>
              <a:rPr lang="fr-FR" dirty="0" smtClean="0"/>
              <a:t> time </a:t>
            </a:r>
            <a:r>
              <a:rPr lang="fr-FR" dirty="0" err="1" smtClean="0"/>
              <a:t>step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2000 to 2008 for </a:t>
            </a:r>
            <a:r>
              <a:rPr lang="fr-FR" dirty="0" err="1" smtClean="0"/>
              <a:t>trunk</a:t>
            </a:r>
            <a:r>
              <a:rPr lang="fr-FR" dirty="0" smtClean="0"/>
              <a:t> version 195 and </a:t>
            </a:r>
            <a:r>
              <a:rPr lang="fr-FR" dirty="0" err="1" smtClean="0"/>
              <a:t>revision</a:t>
            </a:r>
            <a:r>
              <a:rPr lang="fr-FR" dirty="0" smtClean="0"/>
              <a:t> r988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8442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03200" y="101034"/>
            <a:ext cx="9321800" cy="805658"/>
          </a:xfrm>
        </p:spPr>
        <p:txBody>
          <a:bodyPr>
            <a:normAutofit fontScale="90000"/>
          </a:bodyPr>
          <a:lstStyle/>
          <a:p>
            <a:r>
              <a:rPr lang="fr-FR" dirty="0"/>
              <a:t>Perspectives for the ‘</a:t>
            </a:r>
            <a:r>
              <a:rPr lang="fr-FR" dirty="0" err="1"/>
              <a:t>evaluation</a:t>
            </a:r>
            <a:r>
              <a:rPr lang="fr-FR" dirty="0"/>
              <a:t>’ initiative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89976" y="1285158"/>
            <a:ext cx="4789660" cy="524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65800"/>
          </a:xfrm>
        </p:spPr>
        <p:txBody>
          <a:bodyPr>
            <a:normAutofit/>
          </a:bodyPr>
          <a:lstStyle/>
          <a:p>
            <a:r>
              <a:rPr lang="fr-FR" dirty="0" smtClean="0"/>
              <a:t>To </a:t>
            </a:r>
            <a:r>
              <a:rPr lang="fr-FR" dirty="0" err="1" smtClean="0"/>
              <a:t>conclude</a:t>
            </a:r>
            <a:r>
              <a:rPr lang="fr-FR" dirty="0" smtClean="0"/>
              <a:t> on the set of </a:t>
            </a:r>
            <a:r>
              <a:rPr lang="fr-FR" dirty="0" err="1" smtClean="0"/>
              <a:t>suitable</a:t>
            </a:r>
            <a:r>
              <a:rPr lang="fr-FR" dirty="0" smtClean="0"/>
              <a:t> simulations (</a:t>
            </a:r>
            <a:r>
              <a:rPr lang="fr-FR" dirty="0" err="1" smtClean="0"/>
              <a:t>length</a:t>
            </a:r>
            <a:r>
              <a:rPr lang="fr-FR" dirty="0" smtClean="0"/>
              <a:t>, </a:t>
            </a:r>
            <a:r>
              <a:rPr lang="fr-FR" dirty="0" err="1" smtClean="0"/>
              <a:t>meteorological</a:t>
            </a:r>
            <a:r>
              <a:rPr lang="fr-FR" dirty="0" smtClean="0"/>
              <a:t> forcings, PFT </a:t>
            </a:r>
            <a:r>
              <a:rPr lang="fr-FR" dirty="0" err="1" smtClean="0"/>
              <a:t>map</a:t>
            </a:r>
            <a:r>
              <a:rPr lang="fr-FR" dirty="0" smtClean="0"/>
              <a:t>)</a:t>
            </a:r>
          </a:p>
          <a:p>
            <a:r>
              <a:rPr lang="fr-FR" dirty="0" smtClean="0"/>
              <a:t>To </a:t>
            </a:r>
            <a:r>
              <a:rPr lang="fr-FR" dirty="0" err="1" smtClean="0"/>
              <a:t>develop</a:t>
            </a:r>
            <a:r>
              <a:rPr lang="fr-FR" dirty="0" smtClean="0"/>
              <a:t> </a:t>
            </a:r>
            <a:r>
              <a:rPr lang="fr-FR" dirty="0" err="1" smtClean="0"/>
              <a:t>predefined</a:t>
            </a:r>
            <a:r>
              <a:rPr lang="fr-FR" dirty="0" smtClean="0"/>
              <a:t> </a:t>
            </a:r>
            <a:r>
              <a:rPr lang="fr-FR" dirty="0" err="1" smtClean="0"/>
              <a:t>libigcm-based</a:t>
            </a:r>
            <a:r>
              <a:rPr lang="fr-FR" dirty="0" smtClean="0"/>
              <a:t> configurations for the </a:t>
            </a:r>
            <a:r>
              <a:rPr lang="fr-FR" dirty="0" err="1" smtClean="0"/>
              <a:t>referenced</a:t>
            </a:r>
            <a:r>
              <a:rPr lang="fr-FR" dirty="0" smtClean="0"/>
              <a:t> simulation</a:t>
            </a:r>
          </a:p>
          <a:p>
            <a:r>
              <a:rPr lang="fr-FR" dirty="0" smtClean="0"/>
              <a:t>To </a:t>
            </a:r>
            <a:r>
              <a:rPr lang="fr-FR" dirty="0" err="1" smtClean="0"/>
              <a:t>develop</a:t>
            </a:r>
            <a:r>
              <a:rPr lang="fr-FR" dirty="0" smtClean="0"/>
              <a:t> diagnostic scripts </a:t>
            </a:r>
            <a:r>
              <a:rPr lang="fr-FR" dirty="0" err="1" smtClean="0"/>
              <a:t>making</a:t>
            </a:r>
            <a:r>
              <a:rPr lang="fr-FR" dirty="0" smtClean="0"/>
              <a:t> use of new observation </a:t>
            </a:r>
            <a:r>
              <a:rPr lang="fr-FR" dirty="0" err="1" smtClean="0"/>
              <a:t>datasets</a:t>
            </a:r>
            <a:endParaRPr lang="fr-FR" dirty="0" smtClean="0"/>
          </a:p>
          <a:p>
            <a:r>
              <a:rPr lang="fr-FR" dirty="0" smtClean="0"/>
              <a:t>To </a:t>
            </a:r>
            <a:r>
              <a:rPr lang="fr-FR" dirty="0" err="1" smtClean="0"/>
              <a:t>define</a:t>
            </a:r>
            <a:r>
              <a:rPr lang="fr-FR" dirty="0" smtClean="0"/>
              <a:t> and use </a:t>
            </a:r>
            <a:r>
              <a:rPr lang="fr-FR" dirty="0" err="1" smtClean="0"/>
              <a:t>shared</a:t>
            </a:r>
            <a:r>
              <a:rPr lang="fr-FR" dirty="0" smtClean="0"/>
              <a:t> </a:t>
            </a:r>
            <a:r>
              <a:rPr lang="fr-FR" dirty="0" err="1" smtClean="0"/>
              <a:t>repositories</a:t>
            </a:r>
            <a:r>
              <a:rPr lang="fr-FR" dirty="0" smtClean="0"/>
              <a:t> for the </a:t>
            </a:r>
            <a:r>
              <a:rPr lang="fr-FR" dirty="0" err="1" smtClean="0"/>
              <a:t>observational</a:t>
            </a:r>
            <a:r>
              <a:rPr lang="fr-FR" dirty="0" smtClean="0"/>
              <a:t> </a:t>
            </a:r>
            <a:r>
              <a:rPr lang="fr-FR" dirty="0" err="1" smtClean="0"/>
              <a:t>datasets</a:t>
            </a:r>
            <a:r>
              <a:rPr lang="fr-FR" dirty="0" smtClean="0"/>
              <a:t> and the </a:t>
            </a:r>
            <a:r>
              <a:rPr lang="fr-FR" dirty="0" err="1" smtClean="0"/>
              <a:t>produced</a:t>
            </a:r>
            <a:r>
              <a:rPr lang="fr-FR" dirty="0" smtClean="0"/>
              <a:t> simulations</a:t>
            </a:r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6552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Contributions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Jan </a:t>
            </a:r>
            <a:r>
              <a:rPr lang="fr-FR" dirty="0" err="1" smtClean="0"/>
              <a:t>Polcher</a:t>
            </a:r>
            <a:r>
              <a:rPr lang="fr-FR" dirty="0" smtClean="0"/>
              <a:t> / Agnès : </a:t>
            </a:r>
            <a:r>
              <a:rPr lang="fr-FR" dirty="0" err="1" smtClean="0"/>
              <a:t>Hydrology</a:t>
            </a:r>
            <a:endParaRPr lang="fr-FR" dirty="0" smtClean="0"/>
          </a:p>
          <a:p>
            <a:r>
              <a:rPr lang="fr-FR" dirty="0" smtClean="0"/>
              <a:t>Catherine </a:t>
            </a:r>
            <a:r>
              <a:rPr lang="fr-FR" dirty="0" err="1" smtClean="0"/>
              <a:t>Ottlé</a:t>
            </a:r>
            <a:r>
              <a:rPr lang="fr-FR" dirty="0" smtClean="0"/>
              <a:t>: Snow </a:t>
            </a:r>
          </a:p>
          <a:p>
            <a:r>
              <a:rPr lang="fr-FR" dirty="0" smtClean="0"/>
              <a:t>Camille Risi / Francesca </a:t>
            </a:r>
            <a:r>
              <a:rPr lang="fr-FR" dirty="0" err="1" smtClean="0"/>
              <a:t>Guglielmo</a:t>
            </a:r>
            <a:r>
              <a:rPr lang="fr-FR" dirty="0" smtClean="0"/>
              <a:t> : Isotopes</a:t>
            </a:r>
          </a:p>
          <a:p>
            <a:r>
              <a:rPr lang="fr-FR" dirty="0" smtClean="0"/>
              <a:t>Fabienne Maignan: </a:t>
            </a:r>
            <a:r>
              <a:rPr lang="fr-FR" dirty="0" err="1" smtClean="0"/>
              <a:t>Vegetation</a:t>
            </a:r>
            <a:r>
              <a:rPr lang="fr-FR" dirty="0" smtClean="0"/>
              <a:t> Index</a:t>
            </a:r>
          </a:p>
          <a:p>
            <a:r>
              <a:rPr lang="fr-FR" dirty="0" smtClean="0"/>
              <a:t>Ben </a:t>
            </a:r>
            <a:r>
              <a:rPr lang="fr-FR" dirty="0" err="1" smtClean="0"/>
              <a:t>Poulter</a:t>
            </a:r>
            <a:r>
              <a:rPr lang="fr-FR" dirty="0" smtClean="0"/>
              <a:t>: </a:t>
            </a:r>
            <a:r>
              <a:rPr lang="fr-FR" dirty="0" err="1" smtClean="0"/>
              <a:t>Biomass</a:t>
            </a:r>
            <a:endParaRPr lang="fr-FR" dirty="0" smtClean="0"/>
          </a:p>
          <a:p>
            <a:r>
              <a:rPr lang="fr-FR" dirty="0" smtClean="0"/>
              <a:t>Philippe </a:t>
            </a:r>
            <a:r>
              <a:rPr lang="fr-FR" dirty="0" err="1" smtClean="0"/>
              <a:t>Peylin</a:t>
            </a:r>
            <a:r>
              <a:rPr lang="fr-FR" dirty="0" smtClean="0"/>
              <a:t> : [CO2] </a:t>
            </a:r>
            <a:r>
              <a:rPr lang="fr-FR" dirty="0" err="1" smtClean="0"/>
              <a:t>at</a:t>
            </a:r>
            <a:r>
              <a:rPr lang="fr-FR" dirty="0" smtClean="0"/>
              <a:t> stations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89601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To </a:t>
            </a:r>
            <a:r>
              <a:rPr lang="fr-FR" dirty="0" err="1" smtClean="0"/>
              <a:t>gather</a:t>
            </a:r>
            <a:r>
              <a:rPr lang="fr-FR" dirty="0" smtClean="0"/>
              <a:t> </a:t>
            </a:r>
            <a:r>
              <a:rPr lang="fr-FR" dirty="0" smtClean="0"/>
              <a:t>all the contributions on </a:t>
            </a:r>
            <a:r>
              <a:rPr lang="fr-FR" dirty="0" smtClean="0"/>
              <a:t>a wiki page,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serve to </a:t>
            </a:r>
            <a:r>
              <a:rPr lang="fr-FR" dirty="0" err="1" smtClean="0"/>
              <a:t>each</a:t>
            </a:r>
            <a:r>
              <a:rPr lang="fr-FR" dirty="0" smtClean="0"/>
              <a:t> of </a:t>
            </a:r>
            <a:r>
              <a:rPr lang="fr-FR" dirty="0" err="1" smtClean="0"/>
              <a:t>you</a:t>
            </a:r>
            <a:r>
              <a:rPr lang="fr-FR" dirty="0" smtClean="0"/>
              <a:t> for information on '</a:t>
            </a:r>
            <a:r>
              <a:rPr lang="fr-FR" dirty="0" err="1" smtClean="0"/>
              <a:t>who</a:t>
            </a:r>
            <a:r>
              <a:rPr lang="fr-FR" dirty="0" smtClean="0"/>
              <a:t> has </a:t>
            </a:r>
            <a:r>
              <a:rPr lang="fr-FR" dirty="0" err="1" smtClean="0"/>
              <a:t>done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’</a:t>
            </a:r>
          </a:p>
          <a:p>
            <a:endParaRPr lang="fr-FR" dirty="0"/>
          </a:p>
          <a:p>
            <a:r>
              <a:rPr lang="fr-FR" dirty="0" smtClean="0"/>
              <a:t>To </a:t>
            </a:r>
            <a:r>
              <a:rPr lang="fr-FR" dirty="0" err="1" smtClean="0"/>
              <a:t>benefit</a:t>
            </a:r>
            <a:r>
              <a:rPr lang="fr-FR" dirty="0" smtClean="0"/>
              <a:t> of </a:t>
            </a:r>
            <a:r>
              <a:rPr lang="fr-FR" dirty="0" err="1" smtClean="0"/>
              <a:t>these</a:t>
            </a:r>
            <a:r>
              <a:rPr lang="fr-FR" dirty="0" smtClean="0"/>
              <a:t> contributions for the </a:t>
            </a:r>
            <a:r>
              <a:rPr lang="fr-FR" dirty="0" err="1" smtClean="0"/>
              <a:t>development</a:t>
            </a:r>
            <a:r>
              <a:rPr lang="fr-FR" dirty="0" smtClean="0"/>
              <a:t> of a '</a:t>
            </a:r>
            <a:r>
              <a:rPr lang="fr-FR" dirty="0" err="1" smtClean="0"/>
              <a:t>systematic</a:t>
            </a:r>
            <a:r>
              <a:rPr lang="fr-FR" dirty="0" smtClean="0"/>
              <a:t>' </a:t>
            </a:r>
            <a:r>
              <a:rPr lang="fr-FR" dirty="0" err="1" smtClean="0"/>
              <a:t>evaluation</a:t>
            </a:r>
            <a:r>
              <a:rPr lang="fr-FR" dirty="0" smtClean="0"/>
              <a:t> </a:t>
            </a:r>
            <a:r>
              <a:rPr lang="fr-FR" dirty="0" err="1" smtClean="0"/>
              <a:t>chain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7168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Session’s</a:t>
            </a:r>
            <a:r>
              <a:rPr lang="fr-FR" dirty="0" smtClean="0"/>
              <a:t> 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Presentation</a:t>
            </a:r>
            <a:r>
              <a:rPr lang="fr-FR" dirty="0" smtClean="0"/>
              <a:t> of the on-</a:t>
            </a:r>
            <a:r>
              <a:rPr lang="fr-FR" dirty="0" err="1" smtClean="0"/>
              <a:t>going</a:t>
            </a:r>
            <a:r>
              <a:rPr lang="fr-FR" dirty="0" smtClean="0"/>
              <a:t> effort </a:t>
            </a:r>
            <a:r>
              <a:rPr lang="fr-FR" dirty="0" err="1" smtClean="0"/>
              <a:t>towards</a:t>
            </a:r>
            <a:r>
              <a:rPr lang="fr-FR" dirty="0" smtClean="0"/>
              <a:t> a </a:t>
            </a:r>
            <a:r>
              <a:rPr lang="fr-FR" dirty="0" err="1" smtClean="0"/>
              <a:t>systematic</a:t>
            </a:r>
            <a:r>
              <a:rPr lang="fr-FR" dirty="0" smtClean="0"/>
              <a:t> </a:t>
            </a:r>
            <a:r>
              <a:rPr lang="fr-FR" dirty="0" err="1" smtClean="0"/>
              <a:t>evaluation</a:t>
            </a:r>
            <a:r>
              <a:rPr lang="fr-FR" dirty="0" smtClean="0"/>
              <a:t> </a:t>
            </a:r>
            <a:r>
              <a:rPr lang="fr-FR" dirty="0" err="1" smtClean="0"/>
              <a:t>chain</a:t>
            </a:r>
            <a:endParaRPr lang="fr-FR" dirty="0" smtClean="0"/>
          </a:p>
          <a:p>
            <a:r>
              <a:rPr lang="fr-FR" dirty="0" smtClean="0"/>
              <a:t>YOUR Contributions</a:t>
            </a:r>
          </a:p>
          <a:p>
            <a:pPr lvl="1"/>
            <a:r>
              <a:rPr lang="fr-FR" dirty="0" smtClean="0"/>
              <a:t>the observation </a:t>
            </a:r>
            <a:r>
              <a:rPr lang="fr-FR" dirty="0" err="1" smtClean="0"/>
              <a:t>datasets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use for </a:t>
            </a:r>
            <a:r>
              <a:rPr lang="fr-FR" dirty="0" err="1" smtClean="0"/>
              <a:t>evaluation</a:t>
            </a:r>
            <a:r>
              <a:rPr lang="fr-FR" dirty="0" smtClean="0"/>
              <a:t> </a:t>
            </a:r>
            <a:r>
              <a:rPr lang="fr-FR" dirty="0" err="1" smtClean="0"/>
              <a:t>purpose</a:t>
            </a:r>
            <a:endParaRPr lang="fr-FR" dirty="0"/>
          </a:p>
          <a:p>
            <a:pPr lvl="1"/>
            <a:r>
              <a:rPr lang="fr-FR" dirty="0" smtClean="0"/>
              <a:t>the variables </a:t>
            </a:r>
            <a:r>
              <a:rPr lang="fr-FR" dirty="0" err="1" smtClean="0"/>
              <a:t>you</a:t>
            </a:r>
            <a:r>
              <a:rPr lang="fr-FR" dirty="0" smtClean="0"/>
              <a:t> are </a:t>
            </a:r>
            <a:r>
              <a:rPr lang="fr-FR" dirty="0" err="1" smtClean="0"/>
              <a:t>evaluating</a:t>
            </a:r>
            <a:r>
              <a:rPr lang="fr-FR" dirty="0" smtClean="0"/>
              <a:t> </a:t>
            </a:r>
            <a:endParaRPr lang="fr-FR" dirty="0"/>
          </a:p>
          <a:p>
            <a:pPr lvl="1"/>
            <a:r>
              <a:rPr lang="fr-FR" dirty="0" smtClean="0"/>
              <a:t>the temporal/spatial </a:t>
            </a:r>
            <a:r>
              <a:rPr lang="fr-FR" dirty="0" err="1" smtClean="0"/>
              <a:t>scale</a:t>
            </a:r>
            <a:r>
              <a:rPr lang="fr-FR" dirty="0" smtClean="0"/>
              <a:t>(s)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focus on</a:t>
            </a:r>
          </a:p>
          <a:p>
            <a:pPr lvl="1"/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of scores/</a:t>
            </a:r>
            <a:r>
              <a:rPr lang="fr-FR" dirty="0" err="1" smtClean="0"/>
              <a:t>metrics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endParaRPr lang="fr-FR" dirty="0"/>
          </a:p>
          <a:p>
            <a:pPr lvl="1"/>
            <a:r>
              <a:rPr lang="fr-FR" dirty="0" smtClean="0"/>
              <a:t>and </a:t>
            </a:r>
            <a:r>
              <a:rPr lang="fr-FR" dirty="0" err="1" smtClean="0"/>
              <a:t>what</a:t>
            </a:r>
            <a:r>
              <a:rPr lang="fr-FR" dirty="0" smtClean="0"/>
              <a:t> are the </a:t>
            </a:r>
            <a:r>
              <a:rPr lang="fr-FR" dirty="0" err="1" smtClean="0"/>
              <a:t>tools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have </a:t>
            </a:r>
            <a:r>
              <a:rPr lang="fr-FR" dirty="0" err="1" smtClean="0"/>
              <a:t>developped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0260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1143000"/>
          </a:xfrm>
        </p:spPr>
        <p:txBody>
          <a:bodyPr/>
          <a:lstStyle/>
          <a:p>
            <a:r>
              <a:rPr lang="fr-FR" dirty="0" err="1" smtClean="0"/>
              <a:t>Towards</a:t>
            </a:r>
            <a:r>
              <a:rPr lang="fr-FR" dirty="0" smtClean="0"/>
              <a:t> an </a:t>
            </a:r>
            <a:r>
              <a:rPr lang="fr-FR" dirty="0" err="1" smtClean="0"/>
              <a:t>evaluation</a:t>
            </a:r>
            <a:r>
              <a:rPr lang="fr-FR" dirty="0" smtClean="0"/>
              <a:t> </a:t>
            </a:r>
            <a:r>
              <a:rPr lang="fr-FR" dirty="0" err="1" smtClean="0"/>
              <a:t>chain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66420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 Evaluation of a version </a:t>
            </a:r>
            <a:r>
              <a:rPr lang="fr-FR" dirty="0" err="1" smtClean="0"/>
              <a:t>against</a:t>
            </a:r>
            <a:endParaRPr lang="fr-FR" dirty="0"/>
          </a:p>
          <a:p>
            <a:pPr lvl="1"/>
            <a:r>
              <a:rPr lang="fr-FR" dirty="0" smtClean="0"/>
              <a:t>Data </a:t>
            </a:r>
          </a:p>
          <a:p>
            <a:pPr lvl="1"/>
            <a:r>
              <a:rPr lang="fr-FR" dirty="0" smtClean="0"/>
              <a:t>A </a:t>
            </a:r>
            <a:r>
              <a:rPr lang="fr-FR" dirty="0" err="1" smtClean="0"/>
              <a:t>Referenced</a:t>
            </a:r>
            <a:r>
              <a:rPr lang="fr-FR" dirty="0" smtClean="0"/>
              <a:t> version of ORCHIDEE (benchmark) </a:t>
            </a:r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err="1" smtClean="0"/>
              <a:t>Both</a:t>
            </a:r>
            <a:r>
              <a:rPr lang="fr-FR" dirty="0" smtClean="0"/>
              <a:t> simulations and diagnostics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freely</a:t>
            </a:r>
            <a:r>
              <a:rPr lang="fr-FR" dirty="0" smtClean="0"/>
              <a:t> and </a:t>
            </a:r>
            <a:r>
              <a:rPr lang="fr-FR" dirty="0" err="1" smtClean="0"/>
              <a:t>easily</a:t>
            </a:r>
            <a:r>
              <a:rPr lang="fr-FR" dirty="0" smtClean="0"/>
              <a:t> </a:t>
            </a:r>
            <a:r>
              <a:rPr lang="fr-FR" dirty="0" err="1" smtClean="0"/>
              <a:t>available</a:t>
            </a:r>
            <a:endParaRPr lang="fr-FR" dirty="0" smtClean="0"/>
          </a:p>
          <a:p>
            <a:pPr lvl="1"/>
            <a:r>
              <a:rPr lang="fr-FR" dirty="0" smtClean="0"/>
              <a:t>Simulations </a:t>
            </a:r>
            <a:r>
              <a:rPr lang="fr-FR" dirty="0" err="1" smtClean="0"/>
              <a:t>available</a:t>
            </a:r>
            <a:r>
              <a:rPr lang="fr-FR" dirty="0" smtClean="0"/>
              <a:t> for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fr-FR" dirty="0" smtClean="0"/>
          </a:p>
          <a:p>
            <a:pPr lvl="1"/>
            <a:r>
              <a:rPr lang="fr-FR" dirty="0" smtClean="0"/>
              <a:t>Diagnostics </a:t>
            </a:r>
            <a:r>
              <a:rPr lang="fr-FR" dirty="0" err="1" smtClean="0"/>
              <a:t>will</a:t>
            </a:r>
            <a:r>
              <a:rPr lang="fr-FR" dirty="0" smtClean="0"/>
              <a:t> serve to </a:t>
            </a:r>
            <a:r>
              <a:rPr lang="fr-FR" dirty="0" err="1" smtClean="0"/>
              <a:t>evaluate</a:t>
            </a:r>
            <a:r>
              <a:rPr lang="fr-FR" dirty="0" smtClean="0"/>
              <a:t> the </a:t>
            </a:r>
            <a:r>
              <a:rPr lang="fr-FR" dirty="0" err="1" smtClean="0"/>
              <a:t>model’s</a:t>
            </a:r>
            <a:r>
              <a:rPr lang="fr-FR" dirty="0" smtClean="0"/>
              <a:t> versions and to benchmark </a:t>
            </a:r>
            <a:r>
              <a:rPr lang="fr-FR" dirty="0" err="1" smtClean="0"/>
              <a:t>them</a:t>
            </a:r>
            <a:endParaRPr lang="fr-FR" dirty="0" smtClean="0"/>
          </a:p>
          <a:p>
            <a:pPr lvl="1"/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31801" y="2971800"/>
            <a:ext cx="2997200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Set of referenced simulations</a:t>
            </a:r>
            <a:endParaRPr lang="en-GB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6553200" y="2997200"/>
            <a:ext cx="2159000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Set of diagnostics</a:t>
            </a:r>
            <a:endParaRPr lang="en-GB" sz="2800" dirty="0"/>
          </a:p>
        </p:txBody>
      </p:sp>
      <p:sp>
        <p:nvSpPr>
          <p:cNvPr id="6" name="Chevron 5"/>
          <p:cNvSpPr/>
          <p:nvPr/>
        </p:nvSpPr>
        <p:spPr>
          <a:xfrm>
            <a:off x="3632200" y="3175000"/>
            <a:ext cx="2692400" cy="484632"/>
          </a:xfrm>
          <a:prstGeom prst="chevr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Set of scripts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378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27000" y="75634"/>
            <a:ext cx="9448800" cy="805658"/>
          </a:xfrm>
        </p:spPr>
        <p:txBody>
          <a:bodyPr>
            <a:normAutofit/>
          </a:bodyPr>
          <a:lstStyle/>
          <a:p>
            <a:r>
              <a:rPr lang="fr-FR" dirty="0" err="1" smtClean="0"/>
              <a:t>Steps</a:t>
            </a:r>
            <a:r>
              <a:rPr lang="fr-FR" dirty="0" smtClean="0"/>
              <a:t> </a:t>
            </a:r>
            <a:r>
              <a:rPr lang="fr-FR" dirty="0" err="1" smtClean="0"/>
              <a:t>towa</a:t>
            </a:r>
            <a:r>
              <a:rPr lang="fr-FR" dirty="0" err="1" smtClean="0"/>
              <a:t>rds</a:t>
            </a:r>
            <a:r>
              <a:rPr lang="fr-FR" dirty="0" smtClean="0"/>
              <a:t> an</a:t>
            </a:r>
            <a:r>
              <a:rPr lang="fr-FR" dirty="0" smtClean="0"/>
              <a:t> </a:t>
            </a:r>
            <a:r>
              <a:rPr lang="fr-FR" dirty="0" err="1" smtClean="0"/>
              <a:t>evaluation</a:t>
            </a:r>
            <a:r>
              <a:rPr lang="fr-FR" dirty="0"/>
              <a:t> </a:t>
            </a:r>
            <a:r>
              <a:rPr lang="fr-FR" dirty="0" err="1" smtClean="0"/>
              <a:t>chain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89976" y="1285158"/>
            <a:ext cx="4789660" cy="524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59363"/>
          </a:xfrm>
        </p:spPr>
        <p:txBody>
          <a:bodyPr>
            <a:normAutofit/>
          </a:bodyPr>
          <a:lstStyle/>
          <a:p>
            <a:r>
              <a:rPr lang="fr-FR" dirty="0" smtClean="0"/>
              <a:t>To </a:t>
            </a:r>
            <a:r>
              <a:rPr lang="fr-FR" dirty="0" err="1" smtClean="0"/>
              <a:t>define</a:t>
            </a:r>
            <a:r>
              <a:rPr lang="fr-FR" dirty="0" smtClean="0"/>
              <a:t> the set of </a:t>
            </a:r>
            <a:r>
              <a:rPr lang="fr-FR" dirty="0" err="1" smtClean="0"/>
              <a:t>referenced</a:t>
            </a:r>
            <a:r>
              <a:rPr lang="fr-FR" dirty="0" smtClean="0"/>
              <a:t> simulations</a:t>
            </a:r>
          </a:p>
          <a:p>
            <a:r>
              <a:rPr lang="fr-FR" dirty="0" smtClean="0"/>
              <a:t>To </a:t>
            </a:r>
            <a:r>
              <a:rPr lang="fr-FR" dirty="0" err="1" smtClean="0"/>
              <a:t>build</a:t>
            </a:r>
            <a:r>
              <a:rPr lang="fr-FR" dirty="0" smtClean="0"/>
              <a:t> and version </a:t>
            </a:r>
            <a:r>
              <a:rPr lang="fr-FR" dirty="0" err="1" smtClean="0"/>
              <a:t>easy</a:t>
            </a:r>
            <a:r>
              <a:rPr lang="fr-FR" dirty="0"/>
              <a:t>-</a:t>
            </a:r>
            <a:r>
              <a:rPr lang="fr-FR" dirty="0" err="1"/>
              <a:t>to-use</a:t>
            </a:r>
            <a:r>
              <a:rPr lang="fr-FR" dirty="0"/>
              <a:t>, portable and </a:t>
            </a:r>
            <a:r>
              <a:rPr lang="fr-FR" dirty="0" err="1"/>
              <a:t>generic</a:t>
            </a:r>
            <a:r>
              <a:rPr lang="fr-FR" dirty="0"/>
              <a:t> </a:t>
            </a:r>
            <a:r>
              <a:rPr lang="fr-FR" dirty="0" err="1"/>
              <a:t>tools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for </a:t>
            </a:r>
            <a:r>
              <a:rPr lang="fr-FR" dirty="0" err="1"/>
              <a:t>evaluation</a:t>
            </a:r>
            <a:r>
              <a:rPr lang="fr-FR" dirty="0"/>
              <a:t> of </a:t>
            </a:r>
            <a:r>
              <a:rPr lang="fr-FR" dirty="0" err="1"/>
              <a:t>any</a:t>
            </a:r>
            <a:r>
              <a:rPr lang="fr-FR" dirty="0"/>
              <a:t> version of ORCHIDEE</a:t>
            </a:r>
          </a:p>
          <a:p>
            <a:r>
              <a:rPr lang="fr-FR" dirty="0" smtClean="0"/>
              <a:t>To </a:t>
            </a:r>
            <a:r>
              <a:rPr lang="fr-FR" dirty="0" err="1" smtClean="0"/>
              <a:t>produce</a:t>
            </a:r>
            <a:r>
              <a:rPr lang="fr-FR" dirty="0" smtClean="0"/>
              <a:t> and </a:t>
            </a:r>
            <a:r>
              <a:rPr lang="fr-FR" dirty="0" err="1" smtClean="0"/>
              <a:t>distribute</a:t>
            </a:r>
            <a:r>
              <a:rPr lang="fr-FR" dirty="0" smtClean="0"/>
              <a:t> </a:t>
            </a:r>
            <a:r>
              <a:rPr lang="fr-FR" dirty="0" smtClean="0"/>
              <a:t>the diagnostics - </a:t>
            </a:r>
            <a:r>
              <a:rPr lang="fr-FR" dirty="0" err="1" smtClean="0"/>
              <a:t>produced</a:t>
            </a:r>
            <a:r>
              <a:rPr lang="fr-FR" dirty="0" smtClean="0"/>
              <a:t> by </a:t>
            </a:r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tools</a:t>
            </a:r>
            <a:r>
              <a:rPr lang="fr-FR" dirty="0"/>
              <a:t> </a:t>
            </a:r>
            <a:r>
              <a:rPr lang="fr-FR" dirty="0" smtClean="0"/>
              <a:t>-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any</a:t>
            </a:r>
            <a:r>
              <a:rPr lang="fr-FR" dirty="0"/>
              <a:t> </a:t>
            </a:r>
            <a:r>
              <a:rPr lang="fr-FR" dirty="0" smtClean="0"/>
              <a:t>ORCHIDEE user </a:t>
            </a:r>
            <a:r>
              <a:rPr lang="fr-FR" dirty="0" err="1"/>
              <a:t>can</a:t>
            </a:r>
            <a:r>
              <a:rPr lang="fr-FR" dirty="0"/>
              <a:t> look </a:t>
            </a:r>
            <a:r>
              <a:rPr lang="fr-FR" dirty="0" err="1" smtClean="0"/>
              <a:t>at</a:t>
            </a:r>
            <a:r>
              <a:rPr lang="fr-FR" dirty="0" smtClean="0"/>
              <a:t>, for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tagged</a:t>
            </a:r>
            <a:r>
              <a:rPr lang="fr-FR" dirty="0" smtClean="0"/>
              <a:t> versions of </a:t>
            </a:r>
            <a:r>
              <a:rPr lang="fr-FR" dirty="0" smtClean="0"/>
              <a:t>ORCHIDEE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34666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Set-up</a:t>
            </a:r>
            <a:r>
              <a:rPr lang="fr-FR" dirty="0" smtClean="0"/>
              <a:t> of the </a:t>
            </a:r>
            <a:r>
              <a:rPr lang="fr-FR" dirty="0" err="1" smtClean="0"/>
              <a:t>referenced</a:t>
            </a:r>
            <a:r>
              <a:rPr lang="fr-FR" dirty="0" smtClean="0"/>
              <a:t> simulations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3 types of simulation</a:t>
            </a:r>
          </a:p>
          <a:p>
            <a:pPr lvl="1"/>
            <a:r>
              <a:rPr lang="fr-FR" b="1" dirty="0" err="1" smtClean="0"/>
              <a:t>F</a:t>
            </a:r>
            <a:r>
              <a:rPr lang="fr-FR" dirty="0" err="1" smtClean="0"/>
              <a:t>orced</a:t>
            </a:r>
            <a:r>
              <a:rPr lang="fr-FR" dirty="0" smtClean="0"/>
              <a:t> and </a:t>
            </a:r>
            <a:r>
              <a:rPr lang="fr-FR" b="1" dirty="0" smtClean="0"/>
              <a:t>L</a:t>
            </a:r>
            <a:r>
              <a:rPr lang="fr-FR" dirty="0" smtClean="0"/>
              <a:t>ocal simulations (FL)</a:t>
            </a:r>
            <a:endParaRPr lang="fr-FR" b="1" dirty="0" smtClean="0"/>
          </a:p>
          <a:p>
            <a:pPr lvl="1"/>
            <a:r>
              <a:rPr lang="fr-FR" b="1" dirty="0" err="1" smtClean="0"/>
              <a:t>F</a:t>
            </a:r>
            <a:r>
              <a:rPr lang="fr-FR" dirty="0" err="1" smtClean="0"/>
              <a:t>orced</a:t>
            </a:r>
            <a:r>
              <a:rPr lang="fr-FR" dirty="0" smtClean="0"/>
              <a:t> and </a:t>
            </a:r>
            <a:r>
              <a:rPr lang="fr-FR" b="1" dirty="0" smtClean="0"/>
              <a:t>G</a:t>
            </a:r>
            <a:r>
              <a:rPr lang="fr-FR" dirty="0" smtClean="0"/>
              <a:t>lobal simulations </a:t>
            </a:r>
            <a:r>
              <a:rPr lang="fr-FR" dirty="0"/>
              <a:t>(FG)</a:t>
            </a:r>
          </a:p>
          <a:p>
            <a:pPr lvl="1"/>
            <a:r>
              <a:rPr lang="fr-FR" b="1" dirty="0" err="1" smtClean="0"/>
              <a:t>C</a:t>
            </a:r>
            <a:r>
              <a:rPr lang="fr-FR" dirty="0" err="1" smtClean="0"/>
              <a:t>oupled</a:t>
            </a:r>
            <a:r>
              <a:rPr lang="fr-FR" dirty="0" smtClean="0"/>
              <a:t> simulations </a:t>
            </a:r>
            <a:r>
              <a:rPr lang="fr-FR" b="1" dirty="0"/>
              <a:t>L</a:t>
            </a:r>
            <a:r>
              <a:rPr lang="fr-FR" dirty="0"/>
              <a:t>MDZ-OR (CL)</a:t>
            </a:r>
          </a:p>
          <a:p>
            <a:r>
              <a:rPr lang="fr-FR" dirty="0" err="1" smtClean="0"/>
              <a:t>Activated</a:t>
            </a:r>
            <a:r>
              <a:rPr lang="fr-FR" dirty="0" smtClean="0"/>
              <a:t> flags: </a:t>
            </a:r>
          </a:p>
          <a:p>
            <a:pPr marL="457200" lvl="1" indent="0">
              <a:buNone/>
            </a:pPr>
            <a:r>
              <a:rPr lang="fr-FR" dirty="0" err="1" smtClean="0"/>
              <a:t>ok_stomate</a:t>
            </a:r>
            <a:r>
              <a:rPr lang="fr-FR" dirty="0" smtClean="0"/>
              <a:t>=y ; </a:t>
            </a:r>
            <a:r>
              <a:rPr lang="fr-FR" dirty="0" err="1" smtClean="0"/>
              <a:t>fire_disable</a:t>
            </a:r>
            <a:r>
              <a:rPr lang="fr-FR" dirty="0" smtClean="0"/>
              <a:t>=n ; </a:t>
            </a:r>
            <a:r>
              <a:rPr lang="fr-FR" dirty="0" err="1" smtClean="0"/>
              <a:t>ok_routing</a:t>
            </a:r>
            <a:r>
              <a:rPr lang="fr-FR" dirty="0" smtClean="0"/>
              <a:t>=y ; </a:t>
            </a:r>
            <a:r>
              <a:rPr lang="fr-FR" dirty="0" err="1" smtClean="0"/>
              <a:t>land_cover_change</a:t>
            </a:r>
            <a:r>
              <a:rPr lang="fr-FR" dirty="0" smtClean="0"/>
              <a:t>=y ; </a:t>
            </a:r>
            <a:r>
              <a:rPr lang="fr-FR" dirty="0" err="1" smtClean="0"/>
              <a:t>cwrr</a:t>
            </a:r>
            <a:r>
              <a:rPr lang="fr-FR" dirty="0" smtClean="0"/>
              <a:t>=y/n</a:t>
            </a:r>
            <a:endParaRPr lang="fr-FR" dirty="0"/>
          </a:p>
          <a:p>
            <a:r>
              <a:rPr lang="fr-FR" dirty="0" smtClean="0"/>
              <a:t>Standard outputs : CMOR, ALMA</a:t>
            </a:r>
          </a:p>
          <a:p>
            <a:r>
              <a:rPr lang="fr-FR" dirty="0" smtClean="0"/>
              <a:t>Output </a:t>
            </a:r>
            <a:r>
              <a:rPr lang="fr-FR" dirty="0" err="1" smtClean="0"/>
              <a:t>frequency</a:t>
            </a:r>
            <a:r>
              <a:rPr lang="fr-FR" dirty="0" smtClean="0"/>
              <a:t>: </a:t>
            </a:r>
            <a:r>
              <a:rPr lang="fr-FR" dirty="0" err="1" smtClean="0"/>
              <a:t>daily</a:t>
            </a:r>
            <a:r>
              <a:rPr lang="fr-FR" dirty="0" smtClean="0"/>
              <a:t> (</a:t>
            </a:r>
            <a:r>
              <a:rPr lang="fr-FR" dirty="0" err="1" smtClean="0"/>
              <a:t>except</a:t>
            </a:r>
            <a:r>
              <a:rPr lang="fr-FR" dirty="0" smtClean="0"/>
              <a:t> for FL, 30 min)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8211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F</a:t>
            </a:r>
            <a:r>
              <a:rPr lang="fr-FR" dirty="0" err="1" smtClean="0"/>
              <a:t>orced</a:t>
            </a:r>
            <a:r>
              <a:rPr lang="fr-FR" dirty="0" smtClean="0"/>
              <a:t> and </a:t>
            </a:r>
            <a:r>
              <a:rPr lang="fr-FR" b="1" dirty="0" smtClean="0"/>
              <a:t>L</a:t>
            </a:r>
            <a:r>
              <a:rPr lang="fr-FR" dirty="0" smtClean="0"/>
              <a:t>ocal simulations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972191"/>
              </p:ext>
            </p:extLst>
          </p:nvPr>
        </p:nvGraphicFramePr>
        <p:xfrm>
          <a:off x="1625600" y="1839278"/>
          <a:ext cx="5994400" cy="4079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961131"/>
                <a:gridCol w="4033269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FL1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Time</a:t>
                      </a:r>
                      <a:r>
                        <a:rPr lang="fr-FR" sz="18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fr-FR" sz="1800" baseline="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Period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Variable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Hydro </a:t>
                      </a:r>
                      <a:r>
                        <a:rPr lang="fr-FR" sz="18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Scheme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Choisnel/ CWRR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Grid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150 sites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Routing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Forcing </a:t>
                      </a:r>
                      <a:r>
                        <a:rPr lang="fr-FR" sz="18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Climate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Locale (gapfillée avec ERA-i)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DGVM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Forcing Land-Use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 (prescrit)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LUC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#</a:t>
                      </a:r>
                      <a:r>
                        <a:rPr lang="fr-FR" sz="18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simulations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150 sites (x2)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Béta-tag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X (~40 sites)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75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F</a:t>
            </a:r>
            <a:r>
              <a:rPr lang="fr-FR" dirty="0" err="1" smtClean="0"/>
              <a:t>orced</a:t>
            </a:r>
            <a:r>
              <a:rPr lang="fr-FR" dirty="0" smtClean="0"/>
              <a:t> and </a:t>
            </a:r>
            <a:r>
              <a:rPr lang="fr-FR" b="1" dirty="0" smtClean="0"/>
              <a:t>G</a:t>
            </a:r>
            <a:r>
              <a:rPr lang="fr-FR" dirty="0" smtClean="0"/>
              <a:t>lobal simulations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989572"/>
              </p:ext>
            </p:extLst>
          </p:nvPr>
        </p:nvGraphicFramePr>
        <p:xfrm>
          <a:off x="381000" y="1468438"/>
          <a:ext cx="8458200" cy="506475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98600"/>
                <a:gridCol w="1818341"/>
                <a:gridCol w="1331259"/>
                <a:gridCol w="1792195"/>
                <a:gridCol w="2017805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FG1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FG2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FG3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FG4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Time</a:t>
                      </a:r>
                      <a:r>
                        <a:rPr lang="fr-FR" sz="18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fr-FR" sz="1800" baseline="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Period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1900-2010 avec spinup sur 1900-1910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1980-2010 (x3)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1980-2010 (x3)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1900-1910 (x10)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Hydro </a:t>
                      </a:r>
                      <a:r>
                        <a:rPr lang="fr-FR" sz="18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Scheme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Choisnel/ CWRR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Choisnel/ CWRR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Choisnel</a:t>
                      </a: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/ CWRR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Choisnel</a:t>
                      </a: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/ CWRR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Grid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Routing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Forcing </a:t>
                      </a:r>
                      <a:r>
                        <a:rPr lang="fr-FR" sz="18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Climate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CRU-NCEP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CRU-NCEP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ERA-interim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CRU-NCEP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DGVM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Forcing Land-Use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CMIP5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CMIP5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Poulter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/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LUC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/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#</a:t>
                      </a:r>
                      <a:r>
                        <a:rPr lang="fr-FR" sz="18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simulations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Béta-tag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050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C</a:t>
            </a:r>
            <a:r>
              <a:rPr lang="fr-FR" dirty="0" err="1" smtClean="0"/>
              <a:t>oupled</a:t>
            </a:r>
            <a:r>
              <a:rPr lang="fr-FR" b="1" dirty="0" smtClean="0"/>
              <a:t> </a:t>
            </a:r>
            <a:r>
              <a:rPr lang="fr-FR" dirty="0" smtClean="0"/>
              <a:t>simulations </a:t>
            </a:r>
            <a:r>
              <a:rPr lang="fr-FR" b="1" dirty="0" err="1" smtClean="0"/>
              <a:t>L</a:t>
            </a:r>
            <a:r>
              <a:rPr lang="fr-FR" dirty="0" err="1" smtClean="0"/>
              <a:t>MDz</a:t>
            </a:r>
            <a:r>
              <a:rPr lang="fr-FR" dirty="0" smtClean="0"/>
              <a:t>-OR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392985"/>
              </p:ext>
            </p:extLst>
          </p:nvPr>
        </p:nvGraphicFramePr>
        <p:xfrm>
          <a:off x="381000" y="1341438"/>
          <a:ext cx="8458200" cy="544276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98600"/>
                <a:gridCol w="1818341"/>
                <a:gridCol w="1331259"/>
                <a:gridCol w="1792195"/>
                <a:gridCol w="2017805"/>
              </a:tblGrid>
              <a:tr h="33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CL1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CL2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CL3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CL4</a:t>
                      </a:r>
                    </a:p>
                  </a:txBody>
                  <a:tcPr marL="68580" marR="68580" marT="0" marB="0"/>
                </a:tc>
              </a:tr>
              <a:tr h="33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Time</a:t>
                      </a:r>
                      <a:r>
                        <a:rPr lang="fr-FR" sz="18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fr-FR" sz="1800" baseline="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Period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1982-1991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1982-1991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1982-1991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2008-2009</a:t>
                      </a:r>
                    </a:p>
                  </a:txBody>
                  <a:tcPr marL="68580" marR="68580" marT="0" marB="0"/>
                </a:tc>
              </a:tr>
              <a:tr h="499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Hydro </a:t>
                      </a:r>
                      <a:r>
                        <a:rPr lang="fr-FR" sz="18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Scheme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Choisnel/ CWRR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Choisnel/ CWRR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Choisnel/ CWRR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Choisnel/ CWRR</a:t>
                      </a:r>
                    </a:p>
                  </a:txBody>
                  <a:tcPr marL="68580" marR="68580" marT="0" marB="0"/>
                </a:tc>
              </a:tr>
              <a:tr h="499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Grid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96x95x39 reg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96x95x39 reg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96x95x39 reg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Zoomé</a:t>
                      </a:r>
                    </a:p>
                  </a:txBody>
                  <a:tcPr marL="68580" marR="68580" marT="0" marB="0"/>
                </a:tc>
              </a:tr>
              <a:tr h="33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Routing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</a:tr>
              <a:tr h="499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Forcing </a:t>
                      </a:r>
                      <a:r>
                        <a:rPr lang="fr-FR" sz="18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Climate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</a:tr>
              <a:tr h="337446"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Guided</a:t>
                      </a:r>
                      <a:endParaRPr lang="fr-FR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ERAI</a:t>
                      </a:r>
                    </a:p>
                  </a:txBody>
                  <a:tcPr marL="68580" marR="68580" marT="0" marB="0"/>
                </a:tc>
              </a:tr>
              <a:tr h="499236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SST/SIC</a:t>
                      </a:r>
                      <a:r>
                        <a:rPr lang="fr-FR" sz="1800" baseline="0" dirty="0" smtClean="0"/>
                        <a:t> forcing</a:t>
                      </a:r>
                      <a:endParaRPr lang="fr-FR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AMIP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AMIP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AMIP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?</a:t>
                      </a:r>
                    </a:p>
                  </a:txBody>
                  <a:tcPr marL="68580" marR="68580" marT="0" marB="0"/>
                </a:tc>
              </a:tr>
              <a:tr h="33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DGVM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</a:tr>
              <a:tr h="33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Forcing Land-Use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CMIP5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CMIP5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CMIP5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?</a:t>
                      </a:r>
                    </a:p>
                  </a:txBody>
                  <a:tcPr marL="68580" marR="68580" marT="0" marB="0"/>
                </a:tc>
              </a:tr>
              <a:tr h="33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LUC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?</a:t>
                      </a:r>
                    </a:p>
                  </a:txBody>
                  <a:tcPr marL="68580" marR="68580" marT="0" marB="0"/>
                </a:tc>
              </a:tr>
              <a:tr h="33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#</a:t>
                      </a:r>
                      <a:r>
                        <a:rPr lang="fr-FR" sz="18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fr-FR" sz="18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simulations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33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Béta-tag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411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994</Words>
  <Application>Microsoft Macintosh PowerPoint</Application>
  <PresentationFormat>Présentation à l'écran (4:3)</PresentationFormat>
  <Paragraphs>234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ORCHIDEE’s Evaluation</vt:lpstr>
      <vt:lpstr>Objectives</vt:lpstr>
      <vt:lpstr>Session’s plan</vt:lpstr>
      <vt:lpstr>Towards an evaluation chain</vt:lpstr>
      <vt:lpstr>Steps towards an evaluation chain</vt:lpstr>
      <vt:lpstr>Set-up of the referenced simulations</vt:lpstr>
      <vt:lpstr>Forced and Local simulations </vt:lpstr>
      <vt:lpstr>Forced and Global simulations </vt:lpstr>
      <vt:lpstr>Coupled simulations LMDz-OR </vt:lpstr>
      <vt:lpstr>The Fluxnet chain</vt:lpstr>
      <vt:lpstr>The Fluxnet data</vt:lpstr>
      <vt:lpstr>The Fluxnet diagnostics</vt:lpstr>
      <vt:lpstr>Remote-sensed global products</vt:lpstr>
      <vt:lpstr>Example of a diagnostic generated by the ‘Correlation’ script</vt:lpstr>
      <vt:lpstr>Perspectives for the ‘evaluation’ initiative</vt:lpstr>
      <vt:lpstr>Contributions</vt:lpstr>
    </vt:vector>
  </TitlesOfParts>
  <Company>CEA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ORCHIDEE’s Evaluation</dc:title>
  <dc:creator>Nicolas Vuichard</dc:creator>
  <cp:lastModifiedBy>Nicolas Vuichard</cp:lastModifiedBy>
  <cp:revision>39</cp:revision>
  <dcterms:created xsi:type="dcterms:W3CDTF">2013-05-13T12:23:24Z</dcterms:created>
  <dcterms:modified xsi:type="dcterms:W3CDTF">2013-05-15T11:19:09Z</dcterms:modified>
</cp:coreProperties>
</file>