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4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3710-D989-430C-8A6F-C940C964ADF0}" type="datetimeFigureOut">
              <a:rPr lang="fr-FR" smtClean="0"/>
              <a:t>14/05/13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1C0F-69FB-4E13-8743-9EFB3277E0E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4198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3710-D989-430C-8A6F-C940C964ADF0}" type="datetimeFigureOut">
              <a:rPr lang="fr-FR" smtClean="0"/>
              <a:t>14/05/13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1C0F-69FB-4E13-8743-9EFB3277E0E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2972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3710-D989-430C-8A6F-C940C964ADF0}" type="datetimeFigureOut">
              <a:rPr lang="fr-FR" smtClean="0"/>
              <a:t>14/05/13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1C0F-69FB-4E13-8743-9EFB3277E0E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7757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3710-D989-430C-8A6F-C940C964ADF0}" type="datetimeFigureOut">
              <a:rPr lang="fr-FR" smtClean="0"/>
              <a:t>14/05/13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1C0F-69FB-4E13-8743-9EFB3277E0E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7669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3710-D989-430C-8A6F-C940C964ADF0}" type="datetimeFigureOut">
              <a:rPr lang="fr-FR" smtClean="0"/>
              <a:t>14/05/13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1C0F-69FB-4E13-8743-9EFB3277E0E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1575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3710-D989-430C-8A6F-C940C964ADF0}" type="datetimeFigureOut">
              <a:rPr lang="fr-FR" smtClean="0"/>
              <a:t>14/05/13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1C0F-69FB-4E13-8743-9EFB3277E0E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3710-D989-430C-8A6F-C940C964ADF0}" type="datetimeFigureOut">
              <a:rPr lang="fr-FR" smtClean="0"/>
              <a:t>14/05/13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1C0F-69FB-4E13-8743-9EFB3277E0E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2194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3710-D989-430C-8A6F-C940C964ADF0}" type="datetimeFigureOut">
              <a:rPr lang="fr-FR" smtClean="0"/>
              <a:t>14/05/13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1C0F-69FB-4E13-8743-9EFB3277E0E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4573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3710-D989-430C-8A6F-C940C964ADF0}" type="datetimeFigureOut">
              <a:rPr lang="fr-FR" smtClean="0"/>
              <a:t>14/05/13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1C0F-69FB-4E13-8743-9EFB3277E0E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27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3710-D989-430C-8A6F-C940C964ADF0}" type="datetimeFigureOut">
              <a:rPr lang="fr-FR" smtClean="0"/>
              <a:t>14/05/13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1C0F-69FB-4E13-8743-9EFB3277E0E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424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3710-D989-430C-8A6F-C940C964ADF0}" type="datetimeFigureOut">
              <a:rPr lang="fr-FR" smtClean="0"/>
              <a:t>14/05/13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1C0F-69FB-4E13-8743-9EFB3277E0E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0341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93710-D989-430C-8A6F-C940C964ADF0}" type="datetimeFigureOut">
              <a:rPr lang="fr-FR" smtClean="0"/>
              <a:t>14/05/13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61C0F-69FB-4E13-8743-9EFB3277E0E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2421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tiff"/><Relationship Id="rId3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ORCHIDEE-MICT </a:t>
            </a:r>
            <a:br>
              <a:rPr lang="fr-FR" dirty="0" smtClean="0"/>
            </a:br>
            <a:r>
              <a:rPr lang="fr-FR" dirty="0" err="1" smtClean="0"/>
              <a:t>evaluation</a:t>
            </a:r>
            <a:r>
              <a:rPr lang="fr-FR" dirty="0" smtClean="0"/>
              <a:t> on sites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3886200"/>
            <a:ext cx="8280920" cy="1752600"/>
          </a:xfrm>
        </p:spPr>
        <p:txBody>
          <a:bodyPr/>
          <a:lstStyle/>
          <a:p>
            <a:r>
              <a:rPr lang="fr-FR" dirty="0" smtClean="0"/>
              <a:t>Sarah </a:t>
            </a:r>
            <a:r>
              <a:rPr lang="fr-FR" dirty="0" err="1" smtClean="0"/>
              <a:t>Dantec-Nédélec</a:t>
            </a:r>
            <a:r>
              <a:rPr lang="fr-FR" dirty="0" smtClean="0"/>
              <a:t>, </a:t>
            </a:r>
          </a:p>
          <a:p>
            <a:r>
              <a:rPr lang="fr-FR" dirty="0" smtClean="0"/>
              <a:t>C. </a:t>
            </a:r>
            <a:r>
              <a:rPr lang="fr-FR" dirty="0" err="1" smtClean="0"/>
              <a:t>Ottlé</a:t>
            </a:r>
            <a:r>
              <a:rPr lang="fr-FR" dirty="0" smtClean="0"/>
              <a:t>, T. Wang, F. </a:t>
            </a:r>
            <a:r>
              <a:rPr lang="fr-FR" dirty="0" err="1" smtClean="0"/>
              <a:t>Guglielmo</a:t>
            </a:r>
            <a:r>
              <a:rPr lang="fr-FR" dirty="0" smtClean="0"/>
              <a:t>, F. Maignan, etc..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91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363272" cy="490066"/>
          </a:xfrm>
        </p:spPr>
        <p:txBody>
          <a:bodyPr>
            <a:noAutofit/>
          </a:bodyPr>
          <a:lstStyle/>
          <a:p>
            <a:r>
              <a:rPr lang="fr-FR" sz="3600" dirty="0" err="1" smtClean="0"/>
              <a:t>Fluxnet</a:t>
            </a:r>
            <a:r>
              <a:rPr lang="fr-FR" sz="3600" dirty="0" smtClean="0"/>
              <a:t> </a:t>
            </a:r>
            <a:r>
              <a:rPr lang="fr-FR" sz="3600" dirty="0" err="1" smtClean="0"/>
              <a:t>database</a:t>
            </a:r>
            <a:r>
              <a:rPr lang="fr-FR" sz="3600" dirty="0" smtClean="0"/>
              <a:t> (29 sites in </a:t>
            </a:r>
            <a:r>
              <a:rPr lang="fr-FR" sz="3600" dirty="0" err="1" smtClean="0"/>
              <a:t>Boreal</a:t>
            </a:r>
            <a:r>
              <a:rPr lang="fr-FR" sz="3600" dirty="0" smtClean="0"/>
              <a:t> </a:t>
            </a:r>
            <a:r>
              <a:rPr lang="fr-FR" sz="3600" dirty="0" err="1" smtClean="0"/>
              <a:t>regions</a:t>
            </a:r>
            <a:r>
              <a:rPr lang="fr-FR" sz="3600" dirty="0" smtClean="0"/>
              <a:t>)</a:t>
            </a:r>
            <a:br>
              <a:rPr lang="fr-FR" sz="3600" dirty="0" smtClean="0"/>
            </a:br>
            <a:endParaRPr lang="fr-FR" sz="36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650" y="2174875"/>
            <a:ext cx="3951288" cy="3951288"/>
          </a:xfrm>
        </p:spPr>
      </p:pic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8" name="Espace réservé du contenu 7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268" y="2174875"/>
            <a:ext cx="3951288" cy="3951288"/>
          </a:xfrm>
        </p:spPr>
      </p:pic>
      <p:sp>
        <p:nvSpPr>
          <p:cNvPr id="4" name="ZoneTexte 3"/>
          <p:cNvSpPr txBox="1"/>
          <p:nvPr/>
        </p:nvSpPr>
        <p:spPr>
          <a:xfrm>
            <a:off x="179512" y="980728"/>
            <a:ext cx="83794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err="1" smtClean="0"/>
              <a:t>Half-hourly</a:t>
            </a:r>
            <a:r>
              <a:rPr lang="fr-FR" sz="2400" dirty="0" smtClean="0"/>
              <a:t> </a:t>
            </a:r>
            <a:r>
              <a:rPr lang="fr-FR" sz="2400" dirty="0"/>
              <a:t>and </a:t>
            </a:r>
            <a:r>
              <a:rPr lang="fr-FR" sz="2400" dirty="0" err="1"/>
              <a:t>daily</a:t>
            </a:r>
            <a:r>
              <a:rPr lang="fr-FR" sz="2400" dirty="0"/>
              <a:t> time </a:t>
            </a:r>
            <a:r>
              <a:rPr lang="fr-FR" sz="2400" dirty="0" err="1" smtClean="0"/>
              <a:t>steps</a:t>
            </a:r>
            <a:r>
              <a:rPr lang="fr-FR" sz="2400" dirty="0" smtClean="0"/>
              <a:t>, long </a:t>
            </a:r>
            <a:r>
              <a:rPr lang="fr-FR" sz="2400" dirty="0" err="1" smtClean="0"/>
              <a:t>term</a:t>
            </a:r>
            <a:r>
              <a:rPr lang="fr-FR" sz="2400" dirty="0" smtClean="0"/>
              <a:t> </a:t>
            </a:r>
            <a:r>
              <a:rPr lang="fr-FR" sz="2400" dirty="0" err="1" smtClean="0"/>
              <a:t>series</a:t>
            </a:r>
            <a:endParaRPr lang="fr-FR" sz="2400" dirty="0" smtClean="0"/>
          </a:p>
          <a:p>
            <a:r>
              <a:rPr lang="fr-FR" sz="2400" dirty="0" smtClean="0"/>
              <a:t>Surface fluxes, </a:t>
            </a:r>
            <a:r>
              <a:rPr lang="fr-FR" sz="2400" dirty="0" err="1" smtClean="0"/>
              <a:t>soil</a:t>
            </a:r>
            <a:r>
              <a:rPr lang="fr-FR" sz="2400" dirty="0" smtClean="0"/>
              <a:t> </a:t>
            </a:r>
            <a:r>
              <a:rPr lang="fr-FR" sz="2400" dirty="0" err="1" smtClean="0"/>
              <a:t>temperature</a:t>
            </a:r>
            <a:r>
              <a:rPr lang="fr-FR" sz="2400" dirty="0" smtClean="0"/>
              <a:t>, </a:t>
            </a:r>
            <a:r>
              <a:rPr lang="fr-FR" sz="2400" dirty="0" err="1" smtClean="0"/>
              <a:t>soil</a:t>
            </a:r>
            <a:r>
              <a:rPr lang="fr-FR" sz="2400" dirty="0" smtClean="0"/>
              <a:t> </a:t>
            </a:r>
            <a:r>
              <a:rPr lang="fr-FR" sz="2400" dirty="0" err="1" smtClean="0"/>
              <a:t>moisture</a:t>
            </a:r>
            <a:r>
              <a:rPr lang="fr-FR" sz="2400" dirty="0" smtClean="0"/>
              <a:t>, </a:t>
            </a:r>
            <a:r>
              <a:rPr lang="fr-FR" sz="2400" dirty="0" err="1" smtClean="0"/>
              <a:t>snow</a:t>
            </a:r>
            <a:r>
              <a:rPr lang="fr-FR" sz="2400" dirty="0" smtClean="0"/>
              <a:t> </a:t>
            </a:r>
            <a:r>
              <a:rPr lang="fr-FR" sz="2400" dirty="0" err="1" smtClean="0"/>
              <a:t>depth</a:t>
            </a:r>
            <a:r>
              <a:rPr lang="fr-FR" sz="2400" dirty="0" smtClean="0"/>
              <a:t>, etc…  </a:t>
            </a:r>
            <a:r>
              <a:rPr lang="fr-FR" sz="2400" dirty="0"/>
              <a:t/>
            </a:r>
            <a:br>
              <a:rPr lang="fr-FR" sz="2400" dirty="0"/>
            </a:b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988043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61</Words>
  <Application>Microsoft Macintosh PowerPoint</Application>
  <PresentationFormat>Présentation à l'écran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ORCHIDEE-MICT  evaluation on sites</vt:lpstr>
      <vt:lpstr>Fluxnet database (29 sites in Boreal regions)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ORCHIDEE-MICT  evaluation on sites</dc:title>
  <dc:creator>cottle</dc:creator>
  <cp:lastModifiedBy>Nicolas Vuichard</cp:lastModifiedBy>
  <cp:revision>5</cp:revision>
  <dcterms:created xsi:type="dcterms:W3CDTF">2013-05-07T08:55:07Z</dcterms:created>
  <dcterms:modified xsi:type="dcterms:W3CDTF">2013-05-14T07:52:02Z</dcterms:modified>
</cp:coreProperties>
</file>